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B3279-4BA1-8AA3-29EB-6DEAB9433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FEAD15-00ED-D199-72C1-B76CD32D9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345146-12DA-9B63-B03D-0CE967B6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C94335-6234-8E6C-6C73-5734785E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90CA88-EC2A-52B1-E70A-57AEC231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1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97D9D-026C-47A5-92C1-554AB687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ADAF25-C9B7-E9A7-97DC-16437F8BC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F98B3-36C8-92F5-AAAF-EFB1A0A1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52871-7902-37A3-F85B-C35209D0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FF2331-941B-B622-28D4-006FBD2F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2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EA240A-9B46-D83E-1A19-E2F3BFBFD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A2DAFC-122E-CB6C-1740-96831F90D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9D3C6-6E2C-5107-1BB2-F9F5D4B0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4852A-26B2-BC1E-0675-B3DA2E73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6A8F0F-0EC8-4A74-8484-809C5A4B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29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658E4-2C62-BFEB-A6FD-3BEF4703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2741C-3916-96CF-7F40-8939C3741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6FA54F-4B71-8595-30AF-1489E2C6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357A6-5174-8E8E-E2DE-FB837A8C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16647B-71D3-D36C-717C-3CF00A34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8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1B055-93ED-7689-3BCF-AA48610E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DA1D1D-02C8-8086-0F29-9F560C38C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28453-5FF2-CF71-80E7-FD592D92A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3813D-D14E-1CF1-7799-13300CD4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C2B9E-16D7-5566-997C-4508CAE5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2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721D2-62DA-F9EC-A79F-7711EC12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59B0D1-94E6-60EA-AC18-ABB5CF237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85FC96-1B7C-CB39-6968-B73236330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6302CB-2DC6-1987-18CA-69DFF84B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8F57C8-F53E-E185-A708-20BF7C24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13E7BB-D501-EAF4-AFCF-E6F9B418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4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40A66-C58E-D597-6617-8C0BB1A2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989F4B-E202-65C8-A484-2210F08AD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0ECC3F-2417-170A-555E-00B3BDAE8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868B99-23D6-60A3-79C4-8684F2C8E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8A1460-C735-9506-3549-ABA72154A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829307-2189-E94A-45B3-EA716F51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437775-8EEE-D8C9-2DC3-06980ED8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618653-88E5-CEBB-6F63-AB36FBAA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5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CADAA-8337-26DB-C0F4-56CF38CD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7ABFEC-3A5C-1AFF-64DE-E722C90F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4B120F-AC26-713F-040D-436BCADB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E916ED-4BDB-2FC3-7668-A48B2F53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45C950-E7F4-1233-F223-00B52FB2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F2C793-1906-F1CE-B8CC-380ED139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7F5F96-DF82-086C-01D1-9EC3DC19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0D6BE-334D-9C52-8B31-723FB3E2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8BB79-B3EE-CA1C-805D-8C390214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8611C2-B3F8-E166-06FD-23BD30F05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E3E4F-0209-73A0-441A-05F007DE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AAF32D-E369-10A7-29B5-880B680A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5ED39A-3AB6-61BD-8A46-120350AA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8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BAD03-F36B-B98B-23BE-F1BB852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AED6E6-63AE-C485-A677-6E47C4E60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6D07A7-BFDE-93C9-2E08-C8AF412D2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C7EA29-DCFC-FB89-CD31-1BA65C86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8F0EE9-9833-741E-AD84-5959B3BB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27060D-38FE-49B2-5512-12F6465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1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1359B-0192-9F8C-CAE8-287E57D9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1BFA1-3B77-4E75-80E7-53B4675D4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B3011C-2778-9630-EF75-20D079037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2ECB9-2D6D-4470-A496-111844BCF94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2E28C-2847-E49D-4335-1B3288D3A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921C6A-577A-0FA4-1E50-4F7936BED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4BED1-4BD4-4102-97D7-685ACA056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64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баннер с логотипом">
            <a:extLst>
              <a:ext uri="{FF2B5EF4-FFF2-40B4-BE49-F238E27FC236}">
                <a16:creationId xmlns:a16="http://schemas.microsoft.com/office/drawing/2014/main" id="{2892CD10-E266-04BA-0B9E-82B8869854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5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9">
            <a:extLst>
              <a:ext uri="{FF2B5EF4-FFF2-40B4-BE49-F238E27FC236}">
                <a16:creationId xmlns:a16="http://schemas.microsoft.com/office/drawing/2014/main" id="{827A53BA-55CA-8F69-87B6-85462CEAF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0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10">
            <a:extLst>
              <a:ext uri="{FF2B5EF4-FFF2-40B4-BE49-F238E27FC236}">
                <a16:creationId xmlns:a16="http://schemas.microsoft.com/office/drawing/2014/main" id="{5E7547AC-E063-92C1-B4D4-88306520D9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11">
            <a:extLst>
              <a:ext uri="{FF2B5EF4-FFF2-40B4-BE49-F238E27FC236}">
                <a16:creationId xmlns:a16="http://schemas.microsoft.com/office/drawing/2014/main" id="{650C7470-54AB-8782-834D-97B401688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">
            <a:extLst>
              <a:ext uri="{FF2B5EF4-FFF2-40B4-BE49-F238E27FC236}">
                <a16:creationId xmlns:a16="http://schemas.microsoft.com/office/drawing/2014/main" id="{A2E6FEE8-D30B-807E-EB3B-999D9F156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9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">
            <a:extLst>
              <a:ext uri="{FF2B5EF4-FFF2-40B4-BE49-F238E27FC236}">
                <a16:creationId xmlns:a16="http://schemas.microsoft.com/office/drawing/2014/main" id="{5410DC77-9173-9150-5712-9D601750A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5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3">
            <a:extLst>
              <a:ext uri="{FF2B5EF4-FFF2-40B4-BE49-F238E27FC236}">
                <a16:creationId xmlns:a16="http://schemas.microsoft.com/office/drawing/2014/main" id="{72B80A52-0971-4982-891E-413DBA052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4">
            <a:extLst>
              <a:ext uri="{FF2B5EF4-FFF2-40B4-BE49-F238E27FC236}">
                <a16:creationId xmlns:a16="http://schemas.microsoft.com/office/drawing/2014/main" id="{DE9350FE-B67C-006C-7FE4-4E253A972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9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5">
            <a:extLst>
              <a:ext uri="{FF2B5EF4-FFF2-40B4-BE49-F238E27FC236}">
                <a16:creationId xmlns:a16="http://schemas.microsoft.com/office/drawing/2014/main" id="{02FCE19D-6183-77FA-07DF-3A1E21443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9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6">
            <a:extLst>
              <a:ext uri="{FF2B5EF4-FFF2-40B4-BE49-F238E27FC236}">
                <a16:creationId xmlns:a16="http://schemas.microsoft.com/office/drawing/2014/main" id="{3ECE775C-7335-EABD-8C29-E11D400BA7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91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7">
            <a:extLst>
              <a:ext uri="{FF2B5EF4-FFF2-40B4-BE49-F238E27FC236}">
                <a16:creationId xmlns:a16="http://schemas.microsoft.com/office/drawing/2014/main" id="{239FC795-56C7-1E71-F414-76C354C36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7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1">
            <a:extLst>
              <a:ext uri="{FF2B5EF4-FFF2-40B4-BE49-F238E27FC236}">
                <a16:creationId xmlns:a16="http://schemas.microsoft.com/office/drawing/2014/main" id="{63B764F3-91C7-75B6-BCAD-30E964939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8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8">
            <a:extLst>
              <a:ext uri="{FF2B5EF4-FFF2-40B4-BE49-F238E27FC236}">
                <a16:creationId xmlns:a16="http://schemas.microsoft.com/office/drawing/2014/main" id="{118B952E-8E14-511A-26B1-88B1427CA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0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9">
            <a:extLst>
              <a:ext uri="{FF2B5EF4-FFF2-40B4-BE49-F238E27FC236}">
                <a16:creationId xmlns:a16="http://schemas.microsoft.com/office/drawing/2014/main" id="{A8988E5B-BF5F-C050-EC45-3797B5652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0">
            <a:extLst>
              <a:ext uri="{FF2B5EF4-FFF2-40B4-BE49-F238E27FC236}">
                <a16:creationId xmlns:a16="http://schemas.microsoft.com/office/drawing/2014/main" id="{55DC4885-5B73-866B-1B32-401FC22A7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8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1">
            <a:extLst>
              <a:ext uri="{FF2B5EF4-FFF2-40B4-BE49-F238E27FC236}">
                <a16:creationId xmlns:a16="http://schemas.microsoft.com/office/drawing/2014/main" id="{3EB76225-8E99-CE71-DD23-F63F0903C7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1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2">
            <a:extLst>
              <a:ext uri="{FF2B5EF4-FFF2-40B4-BE49-F238E27FC236}">
                <a16:creationId xmlns:a16="http://schemas.microsoft.com/office/drawing/2014/main" id="{F3E48003-E16E-D33A-B1E0-33DE04568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3">
            <a:extLst>
              <a:ext uri="{FF2B5EF4-FFF2-40B4-BE49-F238E27FC236}">
                <a16:creationId xmlns:a16="http://schemas.microsoft.com/office/drawing/2014/main" id="{06D01AC5-978E-2E3B-DEFE-02DFC8A4D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25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4">
            <a:extLst>
              <a:ext uri="{FF2B5EF4-FFF2-40B4-BE49-F238E27FC236}">
                <a16:creationId xmlns:a16="http://schemas.microsoft.com/office/drawing/2014/main" id="{D0B5186F-2C3D-8562-7B46-DA8E5374C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4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5">
            <a:extLst>
              <a:ext uri="{FF2B5EF4-FFF2-40B4-BE49-F238E27FC236}">
                <a16:creationId xmlns:a16="http://schemas.microsoft.com/office/drawing/2014/main" id="{A12C29B8-DAFB-1CD6-8F73-0BC786050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5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6">
            <a:extLst>
              <a:ext uri="{FF2B5EF4-FFF2-40B4-BE49-F238E27FC236}">
                <a16:creationId xmlns:a16="http://schemas.microsoft.com/office/drawing/2014/main" id="{9DC1B6C8-B3AC-6004-9BA7-C3ABC0C2B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5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7">
            <a:extLst>
              <a:ext uri="{FF2B5EF4-FFF2-40B4-BE49-F238E27FC236}">
                <a16:creationId xmlns:a16="http://schemas.microsoft.com/office/drawing/2014/main" id="{FE873E20-7B05-A867-AE86-0AB2C8F67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2">
            <a:extLst>
              <a:ext uri="{FF2B5EF4-FFF2-40B4-BE49-F238E27FC236}">
                <a16:creationId xmlns:a16="http://schemas.microsoft.com/office/drawing/2014/main" id="{0458A51A-DEDD-84A8-A30D-5B37DEB7B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7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8">
            <a:extLst>
              <a:ext uri="{FF2B5EF4-FFF2-40B4-BE49-F238E27FC236}">
                <a16:creationId xmlns:a16="http://schemas.microsoft.com/office/drawing/2014/main" id="{E906866A-FC6B-A97D-A335-D63C6EC61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72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19">
            <a:extLst>
              <a:ext uri="{FF2B5EF4-FFF2-40B4-BE49-F238E27FC236}">
                <a16:creationId xmlns:a16="http://schemas.microsoft.com/office/drawing/2014/main" id="{810D2AD0-1238-EFF1-F0E4-0363E53B14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02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0">
            <a:extLst>
              <a:ext uri="{FF2B5EF4-FFF2-40B4-BE49-F238E27FC236}">
                <a16:creationId xmlns:a16="http://schemas.microsoft.com/office/drawing/2014/main" id="{937B3269-6FC5-2FFF-8EE8-0696F3A0F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7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1">
            <a:extLst>
              <a:ext uri="{FF2B5EF4-FFF2-40B4-BE49-F238E27FC236}">
                <a16:creationId xmlns:a16="http://schemas.microsoft.com/office/drawing/2014/main" id="{CE255706-FC72-96C3-7E6C-BE3F92AF8E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11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2">
            <a:extLst>
              <a:ext uri="{FF2B5EF4-FFF2-40B4-BE49-F238E27FC236}">
                <a16:creationId xmlns:a16="http://schemas.microsoft.com/office/drawing/2014/main" id="{81DAA04A-DCB8-AD14-32A3-F4D64067B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2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3">
            <a:extLst>
              <a:ext uri="{FF2B5EF4-FFF2-40B4-BE49-F238E27FC236}">
                <a16:creationId xmlns:a16="http://schemas.microsoft.com/office/drawing/2014/main" id="{AC7F4CC4-8BBF-FF56-DCEC-FE71F349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95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4">
            <a:extLst>
              <a:ext uri="{FF2B5EF4-FFF2-40B4-BE49-F238E27FC236}">
                <a16:creationId xmlns:a16="http://schemas.microsoft.com/office/drawing/2014/main" id="{837FE5C7-A110-42B6-CB2C-F59A8C4BB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71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 25">
            <a:extLst>
              <a:ext uri="{FF2B5EF4-FFF2-40B4-BE49-F238E27FC236}">
                <a16:creationId xmlns:a16="http://schemas.microsoft.com/office/drawing/2014/main" id="{CDB368FF-EB82-3999-0FE6-2E3766468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1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3">
            <a:extLst>
              <a:ext uri="{FF2B5EF4-FFF2-40B4-BE49-F238E27FC236}">
                <a16:creationId xmlns:a16="http://schemas.microsoft.com/office/drawing/2014/main" id="{572443A3-E530-65FA-A88A-32909EC4A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4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4">
            <a:extLst>
              <a:ext uri="{FF2B5EF4-FFF2-40B4-BE49-F238E27FC236}">
                <a16:creationId xmlns:a16="http://schemas.microsoft.com/office/drawing/2014/main" id="{801E19B0-AF83-6895-5CB5-45934F093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5">
            <a:extLst>
              <a:ext uri="{FF2B5EF4-FFF2-40B4-BE49-F238E27FC236}">
                <a16:creationId xmlns:a16="http://schemas.microsoft.com/office/drawing/2014/main" id="{79EEAD83-A620-A4CA-F8A8-75AB457AB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1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6">
            <a:extLst>
              <a:ext uri="{FF2B5EF4-FFF2-40B4-BE49-F238E27FC236}">
                <a16:creationId xmlns:a16="http://schemas.microsoft.com/office/drawing/2014/main" id="{7F96C913-5805-84D4-B178-A7001CEC5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04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7">
            <a:extLst>
              <a:ext uri="{FF2B5EF4-FFF2-40B4-BE49-F238E27FC236}">
                <a16:creationId xmlns:a16="http://schemas.microsoft.com/office/drawing/2014/main" id="{70C39EE2-9D80-173F-67DC-3F529B652F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08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-8">
            <a:extLst>
              <a:ext uri="{FF2B5EF4-FFF2-40B4-BE49-F238E27FC236}">
                <a16:creationId xmlns:a16="http://schemas.microsoft.com/office/drawing/2014/main" id="{6762CD65-8269-B7A3-890D-55A86B47C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36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Inform2</dc:creator>
  <cp:lastModifiedBy>Inform2</cp:lastModifiedBy>
  <cp:revision>1</cp:revision>
  <dcterms:created xsi:type="dcterms:W3CDTF">2026-04-24T06:57:57Z</dcterms:created>
  <dcterms:modified xsi:type="dcterms:W3CDTF">2026-04-24T07:07:35Z</dcterms:modified>
</cp:coreProperties>
</file>