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98D89-25E3-9DBE-E705-F1C4FAE9F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6EE53B-6EAF-63AC-E933-82C991F8C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D502F-791B-B516-C3C1-78481028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9AC5FD-EEA9-1B6A-D1D3-4B984806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C864D-F6EE-6F39-5C71-3B64D87E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4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A7BE5-BE33-1B9A-8B06-4B80D265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514603-BAB5-3695-74ED-21E8B5FB5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F79337-76C3-B469-CFF0-1C85C134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E7D9E-19B9-050A-4BFF-72FA0074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84543-6346-00B3-5C7B-08318540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6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BD4AD1-DDF1-CE21-BECA-4FAE98395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B1A33C-349A-B814-B384-F8086395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9A9AA-F636-E31B-15EE-A274E79E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FC8DC-C27C-BF70-99D7-E26B576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9BCD6-9EF9-E3F7-1A11-1B332410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22CA7-1483-FE41-CD2B-4D168383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F48C5-FFD4-5825-9C4D-157F3364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8695C-78A1-5676-5514-123FDEE0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7E053-AEDC-0D92-E354-D98F5306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F4FDE-B0C4-EE02-2E75-6EF97509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8EB29-6F29-E288-C10F-0FC2ED95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DD4DA9-A977-CF5B-1B01-29B0A40AE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E545D-8958-A002-1331-F2D7670A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728A2-7631-5489-9939-76C64FBF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FD324-524A-C2F3-BDEB-93864C68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1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A44ED-E7B4-D652-DCAB-3B79758F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14239-4D96-1810-11E8-5487E3D8B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748555-BA27-4A69-7337-2465CFC16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92D4D-9FB1-B6F3-5237-628A5A64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EB42F-D13F-421E-CA51-2AAFFD1D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75F2F1-838E-0255-BCDC-25413C25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83E9F-90E6-78BB-737C-CEB95765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701A38-3CD5-F035-29B5-8B8A667C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E0050-68A8-B09C-2E9E-CA539290B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0E5FB-B678-0015-AE36-C8ACAD078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52F215-7112-AC6C-D941-B97D008E5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535593-48A6-7B8A-43CF-7826AB69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573628-4A63-5058-1549-538E11E6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C4B2D2-DD27-C1A1-F3A0-365132A5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9B7F-F859-AA58-8B42-B83143C8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80F57D-8EEE-CF81-F790-4A102AE9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2D3971-348E-0D94-38AC-41A2D47D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2291FD-1C12-D0CE-E587-D01E8162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E4FC3D-B034-19CF-8F05-110D43C3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9B6596-EAE3-4D2D-60B5-C176674D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680113-B326-54BF-A4E0-A27E3A9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8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934AD-AD6E-030D-4F89-8A6DDD8C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84B3F-84B3-6385-B5FB-8380A23F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B89124-696D-C717-4F27-466194F7E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5708DF-505A-F1B3-05CC-96764B25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1E4F1-1951-3FE4-D701-266ECEB2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3A1683-95BA-F14C-B549-6D704668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6D306-CE42-9E52-FC4B-4A3B4C40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E894B3-3FE2-F838-93DB-9F6CAEAB0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26941D-9F46-EBFE-F059-189FEFDAE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804EC-683A-4EFB-4069-0AF85D5C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11DAC-0899-7CA1-BA12-350A0C29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6B760-B935-3E4E-7F94-10E19DB1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5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D1B08-A962-E067-C057-5D5D2163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DDA17-F5BB-DB1D-F2E6-FF1FD780A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EFC0F0-4858-4751-F480-A585B4FBE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962E9-DF60-45D7-92DB-2C7B8511E51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8E8B5-1615-2084-211D-3F5AC6090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7329A8-6AC4-BF9A-CC55-CE0BB260E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CFE1-C199-4FED-AAB6-52D715281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51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">
            <a:extLst>
              <a:ext uri="{FF2B5EF4-FFF2-40B4-BE49-F238E27FC236}">
                <a16:creationId xmlns:a16="http://schemas.microsoft.com/office/drawing/2014/main" id="{5518B416-065E-82E5-A54A-49F77C6EDA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0"/>
            <a:ext cx="685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">
            <a:extLst>
              <a:ext uri="{FF2B5EF4-FFF2-40B4-BE49-F238E27FC236}">
                <a16:creationId xmlns:a16="http://schemas.microsoft.com/office/drawing/2014/main" id="{F3940352-CADE-2A8F-D040-E9F79BA53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">
            <a:extLst>
              <a:ext uri="{FF2B5EF4-FFF2-40B4-BE49-F238E27FC236}">
                <a16:creationId xmlns:a16="http://schemas.microsoft.com/office/drawing/2014/main" id="{95A08BA7-E42F-869A-AD73-F0A53D2C7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0"/>
            <a:ext cx="685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">
            <a:extLst>
              <a:ext uri="{FF2B5EF4-FFF2-40B4-BE49-F238E27FC236}">
                <a16:creationId xmlns:a16="http://schemas.microsoft.com/office/drawing/2014/main" id="{5A6D522F-92C4-9FF2-A95E-F7FF34535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1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">
            <a:extLst>
              <a:ext uri="{FF2B5EF4-FFF2-40B4-BE49-F238E27FC236}">
                <a16:creationId xmlns:a16="http://schemas.microsoft.com/office/drawing/2014/main" id="{8EB3E77B-60F3-F75F-63B7-EBDD8DB11C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">
            <a:extLst>
              <a:ext uri="{FF2B5EF4-FFF2-40B4-BE49-F238E27FC236}">
                <a16:creationId xmlns:a16="http://schemas.microsoft.com/office/drawing/2014/main" id="{8A120154-4057-EC5D-0BE6-AEF68C2B9A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">
            <a:extLst>
              <a:ext uri="{FF2B5EF4-FFF2-40B4-BE49-F238E27FC236}">
                <a16:creationId xmlns:a16="http://schemas.microsoft.com/office/drawing/2014/main" id="{6C18113C-A15C-01B8-B63F-E9E9E9B53C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">
            <a:extLst>
              <a:ext uri="{FF2B5EF4-FFF2-40B4-BE49-F238E27FC236}">
                <a16:creationId xmlns:a16="http://schemas.microsoft.com/office/drawing/2014/main" id="{6D86DDDB-2864-B587-9491-31EE78693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0"/>
            <a:ext cx="685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1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">
            <a:extLst>
              <a:ext uri="{FF2B5EF4-FFF2-40B4-BE49-F238E27FC236}">
                <a16:creationId xmlns:a16="http://schemas.microsoft.com/office/drawing/2014/main" id="{C8EC59DA-EFFB-0891-1937-E7C658CA0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0"/>
            <a:ext cx="685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">
            <a:extLst>
              <a:ext uri="{FF2B5EF4-FFF2-40B4-BE49-F238E27FC236}">
                <a16:creationId xmlns:a16="http://schemas.microsoft.com/office/drawing/2014/main" id="{142510ED-E067-0748-218B-8F11E3BBAB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35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Inform2</dc:creator>
  <cp:lastModifiedBy>Inform2</cp:lastModifiedBy>
  <cp:revision>1</cp:revision>
  <dcterms:created xsi:type="dcterms:W3CDTF">2026-05-18T06:11:07Z</dcterms:created>
  <dcterms:modified xsi:type="dcterms:W3CDTF">2026-05-18T06:11:41Z</dcterms:modified>
</cp:coreProperties>
</file>