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41323-3D79-E6AD-23BD-A923A1222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73046D-EBA0-4AFA-4837-5FF585D18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60208D-ADB4-2618-5277-83257390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54C7E-53DF-79FA-A8B7-6F822D4A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682D3-1707-AD3B-7407-06F9ECBE5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54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951A-5802-A86D-FE77-6652EBAA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C729B1-534E-8E82-F946-42453C9D4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C01DC9-9B7A-A240-6B68-D8D3464A5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812C35-D8B7-0C1B-D768-F3B7EB61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1D51A5-745D-C8E5-AE7A-4E6424969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75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7EF088-C0B1-CFF6-92CA-EEEE536B4C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B7EB42-F598-4AE9-9114-34E5E6CBF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9633EB-A684-A5BB-51CF-CA6F2360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4809A6-8D6E-0455-68C1-AAFA0430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82BB2-5E73-129E-4A1E-039711A7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72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03771-0F23-BBD3-B904-4B65AC17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B0E885-9F48-3E8D-BD6C-3C95ECEB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65C60-E17A-A63B-09C1-F64C402B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9BC712-EA3C-558A-1D0A-385DDAF04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0DA39E-5C5D-6889-7366-405DEF74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54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D3FA6-26AA-02C4-8331-1BA3F98B0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4FD708-CCC2-A5DB-B22B-FB0DC36E3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5A58F-7D16-06B8-CE8E-DC7B8524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CC0D3C-FF47-F4AB-7AFC-4040FB8D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DECE2A-6809-3574-9726-F36218B7E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27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2F908-3A38-E934-C7C1-B445430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56E5BD-BF82-3550-9220-AA74C837A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7DFF1D-F847-4EDA-D922-B048C6027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0A4E5-8556-E95B-227E-C09B495C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F2D9-E53D-CF54-8B14-875AA86F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F52754-D35D-B740-FAB4-36F71E22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15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CA890-3B01-F1F7-EE84-EC03AE0B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07288F-3EE5-F62C-0345-C9DD0CD2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1FACC0-9A94-B2A9-C94C-07809AEEF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61ADDC-D193-31C9-AE5C-4C68D4A24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020101-77CA-635D-B0EC-2264ECB67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3A6DB2-B828-1B28-FB6A-95A90C6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BC8BC06-32D5-3526-F0AB-88A4E004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F78DD7A-3ED5-28DD-EA7C-A35C47AA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8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7B487-CF46-2EA6-8137-60D35E3D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72EB8B0-66A2-5FCB-67D0-9658A9055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31E41D-633A-AA3F-EA1E-B7A91629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F4A1D2-FD1A-A0D9-CE7F-9C068F31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8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303043-27F9-0572-D278-9B21F37F6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39A6B73-0339-06DB-657F-59D215F0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403E7B-2F24-53D2-D567-25C299B35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98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64270-9236-5AAA-B62E-E8BFD833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49EB78-A544-9051-C0AC-97D68CCE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196CC8-0EE4-26F8-2749-20A87C860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DE3D78-DE9F-7A74-6604-A2EA1EED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BE9793-83D7-9748-DAB1-82754E55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214BA0-0BE1-E05F-28C1-08E7DAF7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05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B3B5E-EEC7-90D3-40ED-33F65516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15D266-DF7C-4B47-0EE8-FEA307398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9BE3DC-B377-3253-F66F-7064840722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EB7BC3-7E09-BDE4-6A87-A5724774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D3C3C6-3C81-3A6A-07C8-C4060DF6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E99CED-8050-48EE-D5AF-9FFAE03E9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5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24A05-BAB1-7AB3-4052-6A570D74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8499-106C-6733-04E5-B3E5286EE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E5271D-689D-85A7-B9D0-7EA7D14F3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BA952-81A4-4468-9156-EBB6CED66C2D}" type="datetimeFigureOut">
              <a:rPr lang="ru-RU" smtClean="0"/>
              <a:t>24.04.2026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1440C-7AF4-8F85-C392-4A70A90EA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5A9266-8AF9-0B93-0E9D-55D8FFB98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E8E37-754B-406C-9788-795DFC5AB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417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)">
            <a:extLst>
              <a:ext uri="{FF2B5EF4-FFF2-40B4-BE49-F238E27FC236}">
                <a16:creationId xmlns:a16="http://schemas.microsoft.com/office/drawing/2014/main" id="{10DEEAE4-F376-4AAA-1772-AFF096AAD6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27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0)">
            <a:extLst>
              <a:ext uri="{FF2B5EF4-FFF2-40B4-BE49-F238E27FC236}">
                <a16:creationId xmlns:a16="http://schemas.microsoft.com/office/drawing/2014/main" id="{BED6DB43-0AB7-AB56-9F9A-6CAF21C93F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81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1)">
            <a:extLst>
              <a:ext uri="{FF2B5EF4-FFF2-40B4-BE49-F238E27FC236}">
                <a16:creationId xmlns:a16="http://schemas.microsoft.com/office/drawing/2014/main" id="{A2E7F71B-C1EA-01E9-E706-153ADFBEFA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78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2)">
            <a:extLst>
              <a:ext uri="{FF2B5EF4-FFF2-40B4-BE49-F238E27FC236}">
                <a16:creationId xmlns:a16="http://schemas.microsoft.com/office/drawing/2014/main" id="{E098F8D5-FEE0-D86E-BFD7-5E104C7C7E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5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3)">
            <a:extLst>
              <a:ext uri="{FF2B5EF4-FFF2-40B4-BE49-F238E27FC236}">
                <a16:creationId xmlns:a16="http://schemas.microsoft.com/office/drawing/2014/main" id="{4A0CA14F-0450-EA84-1648-394CD8B6F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47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4)">
            <a:extLst>
              <a:ext uri="{FF2B5EF4-FFF2-40B4-BE49-F238E27FC236}">
                <a16:creationId xmlns:a16="http://schemas.microsoft.com/office/drawing/2014/main" id="{6FAA364D-DD8C-6593-3C0C-D5B4B82D5B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92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5)">
            <a:extLst>
              <a:ext uri="{FF2B5EF4-FFF2-40B4-BE49-F238E27FC236}">
                <a16:creationId xmlns:a16="http://schemas.microsoft.com/office/drawing/2014/main" id="{9A407A90-0A09-FC38-82DF-18813586D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6)">
            <a:extLst>
              <a:ext uri="{FF2B5EF4-FFF2-40B4-BE49-F238E27FC236}">
                <a16:creationId xmlns:a16="http://schemas.microsoft.com/office/drawing/2014/main" id="{6C173FB1-4D67-ACB4-CA96-2A5F0222E6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7)">
            <a:extLst>
              <a:ext uri="{FF2B5EF4-FFF2-40B4-BE49-F238E27FC236}">
                <a16:creationId xmlns:a16="http://schemas.microsoft.com/office/drawing/2014/main" id="{AAF3874A-DF4A-2A13-EE61-331DA7B79F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39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8)">
            <a:extLst>
              <a:ext uri="{FF2B5EF4-FFF2-40B4-BE49-F238E27FC236}">
                <a16:creationId xmlns:a16="http://schemas.microsoft.com/office/drawing/2014/main" id="{59666E90-E8ED-0D7E-CE78-75F9F4C42C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81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19)">
            <a:extLst>
              <a:ext uri="{FF2B5EF4-FFF2-40B4-BE49-F238E27FC236}">
                <a16:creationId xmlns:a16="http://schemas.microsoft.com/office/drawing/2014/main" id="{75BEF259-5F35-8DEA-8AC4-81127F54EB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1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)">
            <a:extLst>
              <a:ext uri="{FF2B5EF4-FFF2-40B4-BE49-F238E27FC236}">
                <a16:creationId xmlns:a16="http://schemas.microsoft.com/office/drawing/2014/main" id="{4F92C13C-A935-0536-2D68-16F168ECF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17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0)">
            <a:extLst>
              <a:ext uri="{FF2B5EF4-FFF2-40B4-BE49-F238E27FC236}">
                <a16:creationId xmlns:a16="http://schemas.microsoft.com/office/drawing/2014/main" id="{ADC75B57-F784-37DC-E025-8360FA56F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40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1)">
            <a:extLst>
              <a:ext uri="{FF2B5EF4-FFF2-40B4-BE49-F238E27FC236}">
                <a16:creationId xmlns:a16="http://schemas.microsoft.com/office/drawing/2014/main" id="{9DAA1B07-A3BB-080E-EED2-5191BEFC8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5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2)">
            <a:extLst>
              <a:ext uri="{FF2B5EF4-FFF2-40B4-BE49-F238E27FC236}">
                <a16:creationId xmlns:a16="http://schemas.microsoft.com/office/drawing/2014/main" id="{189AA455-34AA-FEE5-BBBD-6D38C476AB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8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3)">
            <a:extLst>
              <a:ext uri="{FF2B5EF4-FFF2-40B4-BE49-F238E27FC236}">
                <a16:creationId xmlns:a16="http://schemas.microsoft.com/office/drawing/2014/main" id="{67604F89-5E8D-84E2-674C-0FFFF6F95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4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4)">
            <a:extLst>
              <a:ext uri="{FF2B5EF4-FFF2-40B4-BE49-F238E27FC236}">
                <a16:creationId xmlns:a16="http://schemas.microsoft.com/office/drawing/2014/main" id="{E82DE36D-8638-CB20-4419-E110D15FB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53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5)">
            <a:extLst>
              <a:ext uri="{FF2B5EF4-FFF2-40B4-BE49-F238E27FC236}">
                <a16:creationId xmlns:a16="http://schemas.microsoft.com/office/drawing/2014/main" id="{3488D3A7-6D7A-A49C-5B3D-66A31EC3E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5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6)">
            <a:extLst>
              <a:ext uri="{FF2B5EF4-FFF2-40B4-BE49-F238E27FC236}">
                <a16:creationId xmlns:a16="http://schemas.microsoft.com/office/drawing/2014/main" id="{A7D431F0-C99F-16C9-FC91-FB6AFA498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90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7)">
            <a:extLst>
              <a:ext uri="{FF2B5EF4-FFF2-40B4-BE49-F238E27FC236}">
                <a16:creationId xmlns:a16="http://schemas.microsoft.com/office/drawing/2014/main" id="{FEB19A42-6A4C-EB18-0588-D79B494A7C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95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8)">
            <a:extLst>
              <a:ext uri="{FF2B5EF4-FFF2-40B4-BE49-F238E27FC236}">
                <a16:creationId xmlns:a16="http://schemas.microsoft.com/office/drawing/2014/main" id="{1E11CFE4-1D82-9255-D6C7-39B4C1A1B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5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29)">
            <a:extLst>
              <a:ext uri="{FF2B5EF4-FFF2-40B4-BE49-F238E27FC236}">
                <a16:creationId xmlns:a16="http://schemas.microsoft.com/office/drawing/2014/main" id="{930C6D7F-F5B7-4D62-0CD9-5EF346859D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86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)">
            <a:extLst>
              <a:ext uri="{FF2B5EF4-FFF2-40B4-BE49-F238E27FC236}">
                <a16:creationId xmlns:a16="http://schemas.microsoft.com/office/drawing/2014/main" id="{553D5D83-B752-E648-C35C-92F7558A35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36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0)">
            <a:extLst>
              <a:ext uri="{FF2B5EF4-FFF2-40B4-BE49-F238E27FC236}">
                <a16:creationId xmlns:a16="http://schemas.microsoft.com/office/drawing/2014/main" id="{0135E489-A473-3CC2-A0EE-03532A4CC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62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1)">
            <a:extLst>
              <a:ext uri="{FF2B5EF4-FFF2-40B4-BE49-F238E27FC236}">
                <a16:creationId xmlns:a16="http://schemas.microsoft.com/office/drawing/2014/main" id="{8AA9C80D-1F15-7756-788B-CF93134B9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95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2)">
            <a:extLst>
              <a:ext uri="{FF2B5EF4-FFF2-40B4-BE49-F238E27FC236}">
                <a16:creationId xmlns:a16="http://schemas.microsoft.com/office/drawing/2014/main" id="{C9207A9B-F404-FC41-DF16-217BBB257E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7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3)">
            <a:extLst>
              <a:ext uri="{FF2B5EF4-FFF2-40B4-BE49-F238E27FC236}">
                <a16:creationId xmlns:a16="http://schemas.microsoft.com/office/drawing/2014/main" id="{FE691838-DFAD-4B07-F456-B1647EC987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78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4)">
            <a:extLst>
              <a:ext uri="{FF2B5EF4-FFF2-40B4-BE49-F238E27FC236}">
                <a16:creationId xmlns:a16="http://schemas.microsoft.com/office/drawing/2014/main" id="{E04815E7-EEA2-EBFB-21DD-55053C765C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49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5)">
            <a:extLst>
              <a:ext uri="{FF2B5EF4-FFF2-40B4-BE49-F238E27FC236}">
                <a16:creationId xmlns:a16="http://schemas.microsoft.com/office/drawing/2014/main" id="{C71824F1-F872-ACE4-B411-E66FFEC15D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79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6)">
            <a:extLst>
              <a:ext uri="{FF2B5EF4-FFF2-40B4-BE49-F238E27FC236}">
                <a16:creationId xmlns:a16="http://schemas.microsoft.com/office/drawing/2014/main" id="{C662D4C8-84AC-2A13-B0C1-754BAE7D6B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2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7)">
            <a:extLst>
              <a:ext uri="{FF2B5EF4-FFF2-40B4-BE49-F238E27FC236}">
                <a16:creationId xmlns:a16="http://schemas.microsoft.com/office/drawing/2014/main" id="{6A064E9C-24C9-36AE-6C3B-EE79C9F3A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37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8)">
            <a:extLst>
              <a:ext uri="{FF2B5EF4-FFF2-40B4-BE49-F238E27FC236}">
                <a16:creationId xmlns:a16="http://schemas.microsoft.com/office/drawing/2014/main" id="{783DC20B-5163-1C5C-A121-6C60D50DE3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344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39)">
            <a:extLst>
              <a:ext uri="{FF2B5EF4-FFF2-40B4-BE49-F238E27FC236}">
                <a16:creationId xmlns:a16="http://schemas.microsoft.com/office/drawing/2014/main" id="{FEAD2E7B-A694-2B8C-FC5E-2D20239FD7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4)">
            <a:extLst>
              <a:ext uri="{FF2B5EF4-FFF2-40B4-BE49-F238E27FC236}">
                <a16:creationId xmlns:a16="http://schemas.microsoft.com/office/drawing/2014/main" id="{4410B29E-8DBB-0876-728C-E2E05C303B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6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40)">
            <a:extLst>
              <a:ext uri="{FF2B5EF4-FFF2-40B4-BE49-F238E27FC236}">
                <a16:creationId xmlns:a16="http://schemas.microsoft.com/office/drawing/2014/main" id="{1B49D316-415C-DF88-C9AE-CD33A76BE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62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41)">
            <a:extLst>
              <a:ext uri="{FF2B5EF4-FFF2-40B4-BE49-F238E27FC236}">
                <a16:creationId xmlns:a16="http://schemas.microsoft.com/office/drawing/2014/main" id="{6115C38C-B2A9-ED33-EBA4-C0ADE6E041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59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42)">
            <a:extLst>
              <a:ext uri="{FF2B5EF4-FFF2-40B4-BE49-F238E27FC236}">
                <a16:creationId xmlns:a16="http://schemas.microsoft.com/office/drawing/2014/main" id="{5D0A41D3-E61D-DE89-48FB-AFA886CBA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2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43)">
            <a:extLst>
              <a:ext uri="{FF2B5EF4-FFF2-40B4-BE49-F238E27FC236}">
                <a16:creationId xmlns:a16="http://schemas.microsoft.com/office/drawing/2014/main" id="{A760E15E-6EE6-5C57-C509-2EE797FC4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06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5)">
            <a:extLst>
              <a:ext uri="{FF2B5EF4-FFF2-40B4-BE49-F238E27FC236}">
                <a16:creationId xmlns:a16="http://schemas.microsoft.com/office/drawing/2014/main" id="{0BB8ABDE-9E9F-0E08-1BFB-100F718ED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6)">
            <a:extLst>
              <a:ext uri="{FF2B5EF4-FFF2-40B4-BE49-F238E27FC236}">
                <a16:creationId xmlns:a16="http://schemas.microsoft.com/office/drawing/2014/main" id="{B92BA0DA-927A-2B02-BB5E-5AAA37EE8C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7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7)">
            <a:extLst>
              <a:ext uri="{FF2B5EF4-FFF2-40B4-BE49-F238E27FC236}">
                <a16:creationId xmlns:a16="http://schemas.microsoft.com/office/drawing/2014/main" id="{2E4DE536-7239-A7AB-638B-E97967976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49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8)">
            <a:extLst>
              <a:ext uri="{FF2B5EF4-FFF2-40B4-BE49-F238E27FC236}">
                <a16:creationId xmlns:a16="http://schemas.microsoft.com/office/drawing/2014/main" id="{8C2416DA-74C8-D289-7490-07F890879C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комендательный список 2022 фэнтези (9)">
            <a:extLst>
              <a:ext uri="{FF2B5EF4-FFF2-40B4-BE49-F238E27FC236}">
                <a16:creationId xmlns:a16="http://schemas.microsoft.com/office/drawing/2014/main" id="{0FF32DA8-6E3A-1B9F-6B6B-7F2E92F0A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78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Inform2</dc:creator>
  <cp:lastModifiedBy>Inform2</cp:lastModifiedBy>
  <cp:revision>1</cp:revision>
  <dcterms:created xsi:type="dcterms:W3CDTF">2026-04-24T06:43:52Z</dcterms:created>
  <dcterms:modified xsi:type="dcterms:W3CDTF">2026-04-24T06:44:56Z</dcterms:modified>
</cp:coreProperties>
</file>