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3009F-0928-495B-C245-8FA37DE22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42080-4CD5-E647-F587-A21A68AF8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04D7F7-202A-60A2-D114-F2EC3AD8C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1AE574-ADAA-0893-06C8-92A5C986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6D685B-1CB0-9B41-CC29-E1EA6D76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9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D4C79-EA0C-CE89-33C9-D5025B28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F9AD1E-6EB6-9D5A-0870-FC701889D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B26B0-C30E-1D4E-7809-86D74E1DC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D7FC3-3EE5-FE3C-D235-74DB2ACE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B639F-7063-DC7D-62CC-40CD3F55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4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F6CF94-EB94-9C0A-40A3-07B3BB6C5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157452-C73D-1451-ED2A-014BA67CD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416C8-C709-63AE-A85A-DB9DF258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164EE9-0C75-877E-F843-035F79A8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7798F4-AE14-6C92-F82F-CD4E4D8E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8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6EBAB-47EB-DBC5-BB18-FD1285FA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27B3E-19A1-9E66-5C31-F10AF3972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0A2DD2-F70C-C2A5-BACB-73F65FF7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DC6A27-F2EE-1F2F-E621-E214DD6C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4D700-0CD5-3AE8-BBCB-F4D11135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91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24655-1EC4-7566-0905-353109A8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52220E-9079-2EF0-D240-ABF8B7711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5EB772-B00D-2338-DEB4-B4648B19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7AD6C-F80A-0E3C-7568-AEF8F09A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A78EAB-819C-4CBC-D63A-9186B4EB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6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C94D6-3AEF-36D2-FA28-307D3BEF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689307-8153-C2C2-3207-26E8F7D26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D9641E-036C-849E-B29B-78EED9B98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8BBDA3-A7F0-9AC5-6E50-0FDF936D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D8FCA7-57AD-2BBE-9745-94017A8E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9031F4-C6C8-CE19-9823-EF2FE585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03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D8B6B-5592-8961-672E-9800C8B1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867BEC-3189-2245-31FC-4526AB67E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CBCAAC-562F-5326-137B-4D60AF166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C153B2-A1FD-38D3-A4FE-F821A5882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7A304B-BF10-A481-AEC8-8E16D5FB5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415C25-43BA-A29E-5AAC-758F6F95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B769D4-3299-7BCA-C8C0-7716D154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E67838-3872-9D69-B017-79BBED3E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6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9482B-4E35-A758-8876-2A0DBF6F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E8B49D-11BA-F8A2-31E1-7F5E7E03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078A80-C843-862A-AE1F-4E0F5FFF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9C64B6-742A-1831-F2F1-E70717BF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1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702B0C-AE01-4CE1-819C-F68AF018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76F39-C18F-B1C8-30EC-C01F593D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69F350-1964-42A1-6669-66F8BB62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0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D68474-44B0-55AD-B97D-032A276E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DB4667-B45F-258A-CA4F-EBBDC0867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88A89D-94D4-D0CF-E76E-8A1A0BC94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BD7B4C-31AA-DA9A-65A3-C30994A5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9651D-1746-508B-A796-54548313C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EB29D2-A692-D86F-C17C-7B565B55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57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DB6D8-DB77-5DC7-AC61-6FA36AB4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F5A4C2-5C99-FF6D-E51F-FE28C6C00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2E53B4-07D8-403D-8D6E-5A1E8E135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E64705-0704-AD3C-F708-0E0555E3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A6B326-0714-C53B-F49F-000C3A04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FE59AF-26A5-2B62-BBE2-E6C1108C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58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164CD-CA48-7E45-34E4-60C58A27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F38ACF-4850-7AE9-F81C-8868DFD6E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B61E6-256B-7287-98E4-76626FE1D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D86A9-0F84-46D1-9A6A-763654C5834E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38AC7-CF7D-19E3-4B98-41F267CA0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E88DFE-3B4B-66B7-3B22-57F312F93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C6805-4427-4228-82F5-8055D5508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15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па рядом">
            <a:extLst>
              <a:ext uri="{FF2B5EF4-FFF2-40B4-BE49-F238E27FC236}">
                <a16:creationId xmlns:a16="http://schemas.microsoft.com/office/drawing/2014/main" id="{8DC8DFB9-C5D1-F0A8-E3B8-C2E35E9B0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4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4">
            <a:extLst>
              <a:ext uri="{FF2B5EF4-FFF2-40B4-BE49-F238E27FC236}">
                <a16:creationId xmlns:a16="http://schemas.microsoft.com/office/drawing/2014/main" id="{31870F8D-B0E9-0271-B9A2-5EA02533D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2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5">
            <a:extLst>
              <a:ext uri="{FF2B5EF4-FFF2-40B4-BE49-F238E27FC236}">
                <a16:creationId xmlns:a16="http://schemas.microsoft.com/office/drawing/2014/main" id="{7DC76279-321A-47C7-7671-AF8BA092B6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9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6">
            <a:extLst>
              <a:ext uri="{FF2B5EF4-FFF2-40B4-BE49-F238E27FC236}">
                <a16:creationId xmlns:a16="http://schemas.microsoft.com/office/drawing/2014/main" id="{840DF781-5827-E903-EB5D-703C1D67B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7">
            <a:extLst>
              <a:ext uri="{FF2B5EF4-FFF2-40B4-BE49-F238E27FC236}">
                <a16:creationId xmlns:a16="http://schemas.microsoft.com/office/drawing/2014/main" id="{3A4B022C-E986-4CCF-2758-681B717901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8">
            <a:extLst>
              <a:ext uri="{FF2B5EF4-FFF2-40B4-BE49-F238E27FC236}">
                <a16:creationId xmlns:a16="http://schemas.microsoft.com/office/drawing/2014/main" id="{A7B21A27-A342-F750-9E5A-C30FEB471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0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9">
            <a:extLst>
              <a:ext uri="{FF2B5EF4-FFF2-40B4-BE49-F238E27FC236}">
                <a16:creationId xmlns:a16="http://schemas.microsoft.com/office/drawing/2014/main" id="{C844DE80-6463-0C4B-B903-0512991E2B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2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0">
            <a:extLst>
              <a:ext uri="{FF2B5EF4-FFF2-40B4-BE49-F238E27FC236}">
                <a16:creationId xmlns:a16="http://schemas.microsoft.com/office/drawing/2014/main" id="{DC624A41-759B-D52E-1997-D98D62BF8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1">
            <a:extLst>
              <a:ext uri="{FF2B5EF4-FFF2-40B4-BE49-F238E27FC236}">
                <a16:creationId xmlns:a16="http://schemas.microsoft.com/office/drawing/2014/main" id="{E830B079-E92C-633C-E5E3-60B1C98F44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64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2">
            <a:extLst>
              <a:ext uri="{FF2B5EF4-FFF2-40B4-BE49-F238E27FC236}">
                <a16:creationId xmlns:a16="http://schemas.microsoft.com/office/drawing/2014/main" id="{7FE2FE0C-E36F-A051-F908-64EC135FC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3">
            <a:extLst>
              <a:ext uri="{FF2B5EF4-FFF2-40B4-BE49-F238E27FC236}">
                <a16:creationId xmlns:a16="http://schemas.microsoft.com/office/drawing/2014/main" id="{A7879E4E-4805-D705-8C21-D2B0AA97E2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+ 1">
            <a:extLst>
              <a:ext uri="{FF2B5EF4-FFF2-40B4-BE49-F238E27FC236}">
                <a16:creationId xmlns:a16="http://schemas.microsoft.com/office/drawing/2014/main" id="{E8180CC3-5251-10A6-FD8B-61229D4A87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2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4">
            <a:extLst>
              <a:ext uri="{FF2B5EF4-FFF2-40B4-BE49-F238E27FC236}">
                <a16:creationId xmlns:a16="http://schemas.microsoft.com/office/drawing/2014/main" id="{87AB3805-259C-45BC-1879-0138A67234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7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5">
            <a:extLst>
              <a:ext uri="{FF2B5EF4-FFF2-40B4-BE49-F238E27FC236}">
                <a16:creationId xmlns:a16="http://schemas.microsoft.com/office/drawing/2014/main" id="{04585BC1-1173-0D95-2A86-07C8262F34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9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6">
            <a:extLst>
              <a:ext uri="{FF2B5EF4-FFF2-40B4-BE49-F238E27FC236}">
                <a16:creationId xmlns:a16="http://schemas.microsoft.com/office/drawing/2014/main" id="{71CFCE7C-A090-950F-2C3E-DE277777A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5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1">
            <a:extLst>
              <a:ext uri="{FF2B5EF4-FFF2-40B4-BE49-F238E27FC236}">
                <a16:creationId xmlns:a16="http://schemas.microsoft.com/office/drawing/2014/main" id="{FBDC9280-D33F-C485-0F01-CF11F91454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4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2">
            <a:extLst>
              <a:ext uri="{FF2B5EF4-FFF2-40B4-BE49-F238E27FC236}">
                <a16:creationId xmlns:a16="http://schemas.microsoft.com/office/drawing/2014/main" id="{489AA7DB-8587-58D4-F0EF-209E256EC2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87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3">
            <a:extLst>
              <a:ext uri="{FF2B5EF4-FFF2-40B4-BE49-F238E27FC236}">
                <a16:creationId xmlns:a16="http://schemas.microsoft.com/office/drawing/2014/main" id="{40A3D534-12D6-1A9C-0B3F-343CAAF778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29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4">
            <a:extLst>
              <a:ext uri="{FF2B5EF4-FFF2-40B4-BE49-F238E27FC236}">
                <a16:creationId xmlns:a16="http://schemas.microsoft.com/office/drawing/2014/main" id="{953B86C5-2D74-79D0-32A0-1FAEF12860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8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5">
            <a:extLst>
              <a:ext uri="{FF2B5EF4-FFF2-40B4-BE49-F238E27FC236}">
                <a16:creationId xmlns:a16="http://schemas.microsoft.com/office/drawing/2014/main" id="{3D4D27DE-0CDA-DAE8-D78E-562D68B72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25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6">
            <a:extLst>
              <a:ext uri="{FF2B5EF4-FFF2-40B4-BE49-F238E27FC236}">
                <a16:creationId xmlns:a16="http://schemas.microsoft.com/office/drawing/2014/main" id="{8AA19429-666A-8966-88D2-F9DBC18E1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73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7">
            <a:extLst>
              <a:ext uri="{FF2B5EF4-FFF2-40B4-BE49-F238E27FC236}">
                <a16:creationId xmlns:a16="http://schemas.microsoft.com/office/drawing/2014/main" id="{6AEF7EC4-2ABB-A1AC-32F9-01F2DE2AB3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4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+ 2">
            <a:extLst>
              <a:ext uri="{FF2B5EF4-FFF2-40B4-BE49-F238E27FC236}">
                <a16:creationId xmlns:a16="http://schemas.microsoft.com/office/drawing/2014/main" id="{79245E38-FCEE-D334-6F55-E6D0FA79F0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37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8">
            <a:extLst>
              <a:ext uri="{FF2B5EF4-FFF2-40B4-BE49-F238E27FC236}">
                <a16:creationId xmlns:a16="http://schemas.microsoft.com/office/drawing/2014/main" id="{B696F662-447B-468A-3393-8B49B3F0F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7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9">
            <a:extLst>
              <a:ext uri="{FF2B5EF4-FFF2-40B4-BE49-F238E27FC236}">
                <a16:creationId xmlns:a16="http://schemas.microsoft.com/office/drawing/2014/main" id="{639EE7E5-4B2F-26E1-56D1-19594F706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7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+ 10">
            <a:extLst>
              <a:ext uri="{FF2B5EF4-FFF2-40B4-BE49-F238E27FC236}">
                <a16:creationId xmlns:a16="http://schemas.microsoft.com/office/drawing/2014/main" id="{61AA63E0-FB6F-546C-BD11-A41F11FBF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4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+ 3">
            <a:extLst>
              <a:ext uri="{FF2B5EF4-FFF2-40B4-BE49-F238E27FC236}">
                <a16:creationId xmlns:a16="http://schemas.microsoft.com/office/drawing/2014/main" id="{46935570-C16F-E760-1491-FA4680271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2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+ 4">
            <a:extLst>
              <a:ext uri="{FF2B5EF4-FFF2-40B4-BE49-F238E27FC236}">
                <a16:creationId xmlns:a16="http://schemas.microsoft.com/office/drawing/2014/main" id="{19918AA1-60B6-602C-BBFF-BBE3726D7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6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+ 5">
            <a:extLst>
              <a:ext uri="{FF2B5EF4-FFF2-40B4-BE49-F238E27FC236}">
                <a16:creationId xmlns:a16="http://schemas.microsoft.com/office/drawing/2014/main" id="{3C2A547D-224C-B11E-7BC9-8DE0C3F8A9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7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1">
            <a:extLst>
              <a:ext uri="{FF2B5EF4-FFF2-40B4-BE49-F238E27FC236}">
                <a16:creationId xmlns:a16="http://schemas.microsoft.com/office/drawing/2014/main" id="{87D3169C-0ADC-401A-8429-0CB6CB4B1E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2">
            <a:extLst>
              <a:ext uri="{FF2B5EF4-FFF2-40B4-BE49-F238E27FC236}">
                <a16:creationId xmlns:a16="http://schemas.microsoft.com/office/drawing/2014/main" id="{30D82564-612B-815F-8AD9-AE56B873A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88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+ 3">
            <a:extLst>
              <a:ext uri="{FF2B5EF4-FFF2-40B4-BE49-F238E27FC236}">
                <a16:creationId xmlns:a16="http://schemas.microsoft.com/office/drawing/2014/main" id="{02875B5C-3D64-060D-A905-A7A8564D89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2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Inform2</dc:creator>
  <cp:lastModifiedBy>Inform2</cp:lastModifiedBy>
  <cp:revision>1</cp:revision>
  <dcterms:created xsi:type="dcterms:W3CDTF">2026-04-24T06:50:28Z</dcterms:created>
  <dcterms:modified xsi:type="dcterms:W3CDTF">2026-04-24T06:51:04Z</dcterms:modified>
</cp:coreProperties>
</file>