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787947-9C1B-C7F4-DAF7-4EF41A21A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A7CD2DC-131F-76A7-21CF-C878100D28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663138-642B-A4A7-93FF-1FF89CEF7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48F6F-466C-40FE-9E8C-D0A87F6C73A6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EFE045-DA58-E0D6-CA3D-3ABEEF69C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EBB924D-6055-F158-80E2-923D25CAF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08C3-8AE4-4D6B-9272-B1F1E8277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541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2F9A07-43C2-88EB-CD63-7B70D8885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2D2FEC8-C033-0D9E-8A58-2CC702D99D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7103F3-2961-19E6-8A44-519007388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48F6F-466C-40FE-9E8C-D0A87F6C73A6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045116-F97F-F25D-C1FB-915755B38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4ACCED-2967-BDA5-C91B-42A1D4D10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08C3-8AE4-4D6B-9272-B1F1E8277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124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A784078-5450-FCF0-315D-EA6E815C4E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797B097-3AA8-B8B1-F34C-DCD1D13583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BF3CEC-42D0-E5FD-51F1-B35A4D840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48F6F-466C-40FE-9E8C-D0A87F6C73A6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7DCE6B-9849-3408-1459-408B17569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94641F-B7BC-FDBE-A70F-80DC2F246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08C3-8AE4-4D6B-9272-B1F1E8277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339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1B48F3-0706-82B4-4C8B-C76CCF9EA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E33373-DB31-2E5A-2225-BF1FE113E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39AEAA-5B29-F017-21E8-053645119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48F6F-466C-40FE-9E8C-D0A87F6C73A6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39EABE-A992-0DFF-3806-4CB21C322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9E1C1C-3A76-C356-104F-BABB7251F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08C3-8AE4-4D6B-9272-B1F1E8277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242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5632A1-A230-5658-EC27-EC51393A3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6BFBB1F-1B92-204D-6852-655E56DEF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5A264D-242C-9172-5388-8F0215890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48F6F-466C-40FE-9E8C-D0A87F6C73A6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2EBCF3-DA51-5A17-BCD8-AC0FBDEB8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E74CB7-33E2-934B-866F-D0C98B008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08C3-8AE4-4D6B-9272-B1F1E8277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123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143CED-06DE-6B11-5D2B-C7E177F82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E37614-21D2-01F3-8F17-296DA05833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8793B70-EAA8-2E43-FE74-129E74B516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F004548-1510-EDB4-0D42-86E4A942C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48F6F-466C-40FE-9E8C-D0A87F6C73A6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BF5E0B-2476-1CBF-E7E6-86251A1A3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34AD227-91E3-D3BE-C5C7-C1B239AFE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08C3-8AE4-4D6B-9272-B1F1E8277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930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07F3F1-147A-898E-B200-7BC22B3D0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498CBA5-CE16-52FF-A084-F9689E26F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C8AC80E-0B72-07AA-58F6-1226310148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E0C5F2B-DBE2-1769-784C-BF045250B9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E1B0EC0-B816-A19D-9CF2-63D4E45BC2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D2F0779-F00A-317C-51BC-C85819068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48F6F-466C-40FE-9E8C-D0A87F6C73A6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581952B-FF9C-4D04-D78D-0A737E593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4E917A4-FC2B-C656-449D-B553D57DF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08C3-8AE4-4D6B-9272-B1F1E8277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173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EE1F74-FE26-89E4-29F8-F78BBA946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F3B3F0A-CE65-54BC-3D96-502F32E04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48F6F-466C-40FE-9E8C-D0A87F6C73A6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641B089-26CF-AD15-9461-319384696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EC6B28-AC92-4071-A71E-E4548BF1E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08C3-8AE4-4D6B-9272-B1F1E8277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925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23ABF60-43F5-DAFA-341C-2BADBE285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48F6F-466C-40FE-9E8C-D0A87F6C73A6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6DAF91A-D271-B83C-6B02-895EE312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4D01E87-50BF-8118-D76E-EC4146052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08C3-8AE4-4D6B-9272-B1F1E8277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220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0468BF-428F-60C1-601B-3E9DF7659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EA4E58-14A2-F285-7750-C995E5F97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ACBBB5E-FC08-1DA2-A475-7093EF9521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0B70E5-0D00-372F-282A-B4CF23636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48F6F-466C-40FE-9E8C-D0A87F6C73A6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06FD6F-9132-4EA1-E151-FC93D710E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79F28A4-C9BF-996F-E25E-6F59F575C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08C3-8AE4-4D6B-9272-B1F1E8277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715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6C084A-1D42-F78F-D1C1-EAD57D10B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DD12350-E7CD-7187-4F63-237A11C030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39F2C88-CD13-FC2B-BD39-C481BEA0F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C80F94A-65B3-359B-5C6B-D4FB89836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48F6F-466C-40FE-9E8C-D0A87F6C73A6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CBBCB63-F06C-A035-2822-4D40AA80D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C627F3E-BD19-39C7-6AB3-21167E40D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08C3-8AE4-4D6B-9272-B1F1E8277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14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9B3CD0-E0A0-7C4C-47B8-F9960F79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2AAA94D-2A82-5033-5E9B-C0DFBDA19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CD7A69-0B35-46A2-18EF-98E7C8A108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48F6F-466C-40FE-9E8C-D0A87F6C73A6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DF7025-42B2-322B-CB9D-03AFD2F741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E0BD20-F2B0-8D39-3285-E670BF2B0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008C3-8AE4-4D6B-9272-B1F1E8277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3622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">
            <a:extLst>
              <a:ext uri="{FF2B5EF4-FFF2-40B4-BE49-F238E27FC236}">
                <a16:creationId xmlns:a16="http://schemas.microsoft.com/office/drawing/2014/main" id="{4DCDD97D-888E-BD65-6C04-0FC24312428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223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2">
            <a:extLst>
              <a:ext uri="{FF2B5EF4-FFF2-40B4-BE49-F238E27FC236}">
                <a16:creationId xmlns:a16="http://schemas.microsoft.com/office/drawing/2014/main" id="{8DCBBCC1-CAC7-AE25-37FE-205F2665DC4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650" y="0"/>
            <a:ext cx="68707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366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3">
            <a:extLst>
              <a:ext uri="{FF2B5EF4-FFF2-40B4-BE49-F238E27FC236}">
                <a16:creationId xmlns:a16="http://schemas.microsoft.com/office/drawing/2014/main" id="{62D24424-1A0E-370F-5D0D-D726B20B3CF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359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4">
            <a:extLst>
              <a:ext uri="{FF2B5EF4-FFF2-40B4-BE49-F238E27FC236}">
                <a16:creationId xmlns:a16="http://schemas.microsoft.com/office/drawing/2014/main" id="{30B52C81-5CBB-5820-9D0E-5584291A603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650" y="0"/>
            <a:ext cx="68707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828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5">
            <a:extLst>
              <a:ext uri="{FF2B5EF4-FFF2-40B4-BE49-F238E27FC236}">
                <a16:creationId xmlns:a16="http://schemas.microsoft.com/office/drawing/2014/main" id="{4554304D-E4A4-9F3F-B351-8BE7F5E6F47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409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6">
            <a:extLst>
              <a:ext uri="{FF2B5EF4-FFF2-40B4-BE49-F238E27FC236}">
                <a16:creationId xmlns:a16="http://schemas.microsoft.com/office/drawing/2014/main" id="{78B027A8-05FF-0F65-B6F4-949CC07F629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46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7">
            <a:extLst>
              <a:ext uri="{FF2B5EF4-FFF2-40B4-BE49-F238E27FC236}">
                <a16:creationId xmlns:a16="http://schemas.microsoft.com/office/drawing/2014/main" id="{657BB1D3-9228-8466-5E78-A4565DEA6EE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08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8">
            <a:extLst>
              <a:ext uri="{FF2B5EF4-FFF2-40B4-BE49-F238E27FC236}">
                <a16:creationId xmlns:a16="http://schemas.microsoft.com/office/drawing/2014/main" id="{19CE5066-8C0D-9BA1-6AE6-7A457B1817D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669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9">
            <a:extLst>
              <a:ext uri="{FF2B5EF4-FFF2-40B4-BE49-F238E27FC236}">
                <a16:creationId xmlns:a16="http://schemas.microsoft.com/office/drawing/2014/main" id="{90C639C5-2037-EACC-8770-71444D7861C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050" y="0"/>
            <a:ext cx="68183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7634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Inform2</dc:creator>
  <cp:lastModifiedBy>Inform2</cp:lastModifiedBy>
  <cp:revision>1</cp:revision>
  <dcterms:created xsi:type="dcterms:W3CDTF">2026-05-18T06:21:52Z</dcterms:created>
  <dcterms:modified xsi:type="dcterms:W3CDTF">2026-05-18T06:22:13Z</dcterms:modified>
</cp:coreProperties>
</file>